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Lexend SemiBold"/>
      <p:regular r:id="rId16"/>
      <p:bold r:id="rId17"/>
    </p:embeddedFont>
    <p:embeddedFont>
      <p:font typeface="Lexend Light"/>
      <p:regular r:id="rId18"/>
      <p:bold r:id="rId19"/>
    </p:embeddedFont>
    <p:embeddedFont>
      <p:font typeface="Lexend Medium"/>
      <p:regular r:id="rId20"/>
      <p:bold r:id="rId21"/>
    </p:embeddedFont>
    <p:embeddedFont>
      <p:font typeface="Lexend"/>
      <p:regular r:id="rId22"/>
      <p:bold r:id="rId23"/>
    </p:embeddedFont>
    <p:embeddedFont>
      <p:font typeface="Lexend ExtraLight"/>
      <p:regular r:id="rId24"/>
      <p:bold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LexendMedium-regular.fntdata"/><Relationship Id="rId22" Type="http://schemas.openxmlformats.org/officeDocument/2006/relationships/font" Target="fonts/Lexend-regular.fntdata"/><Relationship Id="rId21" Type="http://schemas.openxmlformats.org/officeDocument/2006/relationships/font" Target="fonts/LexendMedium-bold.fntdata"/><Relationship Id="rId24" Type="http://schemas.openxmlformats.org/officeDocument/2006/relationships/font" Target="fonts/LexendExtraLight-regular.fntdata"/><Relationship Id="rId23" Type="http://schemas.openxmlformats.org/officeDocument/2006/relationships/font" Target="fonts/Lexend-bold.fntdata"/><Relationship Id="rId26" Type="http://schemas.openxmlformats.org/officeDocument/2006/relationships/font" Target="fonts/MontserratExtraBold-bold.fntdata"/><Relationship Id="rId25" Type="http://schemas.openxmlformats.org/officeDocument/2006/relationships/font" Target="fonts/LexendExtraLight-bold.fntdata"/><Relationship Id="rId27" Type="http://schemas.openxmlformats.org/officeDocument/2006/relationships/font" Target="fonts/MontserratExtra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exendSemiBold-bold.fntdata"/><Relationship Id="rId16" Type="http://schemas.openxmlformats.org/officeDocument/2006/relationships/font" Target="fonts/LexendSemiBold-regular.fntdata"/><Relationship Id="rId19" Type="http://schemas.openxmlformats.org/officeDocument/2006/relationships/font" Target="fonts/LexendLight-bold.fntdata"/><Relationship Id="rId18" Type="http://schemas.openxmlformats.org/officeDocument/2006/relationships/font" Target="fonts/Lexend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4fd5a4f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4fd5a4f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4fd5a4ff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4fd5a4ff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50039cf7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550039cf7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50039cf7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50039cf7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50039cf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50039cf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4fd5a4ff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4fd5a4ff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4fd5a4ff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4fd5a4ff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50039cf7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50039cf7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4fd5a4ff3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4fd5a4ff3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oadmap" type="title">
  <p:cSld name="TITLE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5"/>
          <p:cNvSpPr txBox="1"/>
          <p:nvPr>
            <p:ph type="title"/>
          </p:nvPr>
        </p:nvSpPr>
        <p:spPr>
          <a:xfrm>
            <a:off x="303700" y="355500"/>
            <a:ext cx="8421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333400" y="2378453"/>
            <a:ext cx="33591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2" type="body"/>
          </p:nvPr>
        </p:nvSpPr>
        <p:spPr>
          <a:xfrm>
            <a:off x="341375" y="4655800"/>
            <a:ext cx="20883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3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5"/>
          <p:cNvSpPr txBox="1"/>
          <p:nvPr>
            <p:ph idx="4" type="body"/>
          </p:nvPr>
        </p:nvSpPr>
        <p:spPr>
          <a:xfrm>
            <a:off x="2652248" y="4655800"/>
            <a:ext cx="19407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183" name="Google Shape;183;p35"/>
          <p:cNvCxnSpPr/>
          <p:nvPr/>
        </p:nvCxnSpPr>
        <p:spPr>
          <a:xfrm>
            <a:off x="-3150" y="4448151"/>
            <a:ext cx="5232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4" name="Google Shape;184;p35"/>
          <p:cNvSpPr/>
          <p:nvPr>
            <p:ph idx="5" type="pic"/>
          </p:nvPr>
        </p:nvSpPr>
        <p:spPr>
          <a:xfrm>
            <a:off x="5229150" y="2509975"/>
            <a:ext cx="3914400" cy="263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37">
          <p15:clr>
            <a:srgbClr val="E46962"/>
          </p15:clr>
        </p15:guide>
        <p15:guide id="2" orient="horz" pos="1369">
          <p15:clr>
            <a:srgbClr val="E46962"/>
          </p15:clr>
        </p15:guide>
        <p15:guide id="3" orient="horz" pos="1581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674916" y="289225"/>
            <a:ext cx="65988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6">
    <p:bg>
      <p:bgPr>
        <a:solidFill>
          <a:schemeClr val="l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104400" y="3069000"/>
            <a:ext cx="7865400" cy="20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"/>
              <a:buNone/>
              <a:defRPr sz="8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37"/>
          <p:cNvSpPr/>
          <p:nvPr>
            <p:ph idx="2" type="pic"/>
          </p:nvPr>
        </p:nvSpPr>
        <p:spPr>
          <a:xfrm>
            <a:off x="248250" y="256400"/>
            <a:ext cx="8647500" cy="246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115">
          <p15:clr>
            <a:srgbClr val="E46962"/>
          </p15:clr>
        </p15:guide>
        <p15:guide id="2" orient="horz" pos="3077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5_1">
    <p:bg>
      <p:bgPr>
        <a:solidFill>
          <a:schemeClr val="accent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104400" y="150125"/>
            <a:ext cx="78834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Lexend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38"/>
          <p:cNvSpPr/>
          <p:nvPr>
            <p:ph idx="2" type="pic"/>
          </p:nvPr>
        </p:nvSpPr>
        <p:spPr>
          <a:xfrm>
            <a:off x="248250" y="2425338"/>
            <a:ext cx="8647500" cy="246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">
  <p:cSld name="CUSTOM_26_1">
    <p:bg>
      <p:bgPr>
        <a:solidFill>
          <a:schemeClr val="accent4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9"/>
          <p:cNvSpPr/>
          <p:nvPr>
            <p:ph idx="2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97" name="Google Shape;197;p39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9"/>
          <p:cNvSpPr txBox="1"/>
          <p:nvPr>
            <p:ph idx="3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 1">
  <p:cSld name="CUSTOM_28">
    <p:bg>
      <p:bgPr>
        <a:solidFill>
          <a:schemeClr val="accent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0"/>
          <p:cNvSpPr txBox="1"/>
          <p:nvPr>
            <p:ph idx="1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02" name="Google Shape;202;p40"/>
          <p:cNvSpPr txBox="1"/>
          <p:nvPr>
            <p:ph idx="2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40"/>
          <p:cNvSpPr/>
          <p:nvPr>
            <p:ph idx="3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and Ipad mockup">
  <p:cSld name="CUSTOM_27">
    <p:bg>
      <p:bgPr>
        <a:solidFill>
          <a:schemeClr val="accent4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/>
          <p:nvPr>
            <p:ph idx="2" type="pic"/>
          </p:nvPr>
        </p:nvSpPr>
        <p:spPr>
          <a:xfrm>
            <a:off x="869088" y="1528242"/>
            <a:ext cx="1536600" cy="32625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207" name="Google Shape;207;p41"/>
          <p:cNvSpPr/>
          <p:nvPr>
            <p:ph idx="3" type="pic"/>
          </p:nvPr>
        </p:nvSpPr>
        <p:spPr>
          <a:xfrm>
            <a:off x="3913204" y="1528242"/>
            <a:ext cx="4587000" cy="32625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  <p:sp>
        <p:nvSpPr>
          <p:cNvPr id="208" name="Google Shape;208;p41"/>
          <p:cNvSpPr txBox="1"/>
          <p:nvPr>
            <p:ph idx="1" type="body"/>
          </p:nvPr>
        </p:nvSpPr>
        <p:spPr>
          <a:xfrm>
            <a:off x="4574425" y="271875"/>
            <a:ext cx="39087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9" name="Google Shape;209;p41"/>
          <p:cNvSpPr txBox="1"/>
          <p:nvPr>
            <p:ph idx="4" type="body"/>
          </p:nvPr>
        </p:nvSpPr>
        <p:spPr>
          <a:xfrm>
            <a:off x="687900" y="292725"/>
            <a:ext cx="3412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0" name="Google Shape;210;p41"/>
          <p:cNvSpPr txBox="1"/>
          <p:nvPr>
            <p:ph type="title"/>
          </p:nvPr>
        </p:nvSpPr>
        <p:spPr>
          <a:xfrm>
            <a:off x="661575" y="424275"/>
            <a:ext cx="3438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">
  <p:cSld name="CUSTOM_1_1">
    <p:bg>
      <p:bgPr>
        <a:solidFill>
          <a:schemeClr val="accent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idx="1" type="body"/>
          </p:nvPr>
        </p:nvSpPr>
        <p:spPr>
          <a:xfrm>
            <a:off x="887306" y="2097422"/>
            <a:ext cx="2922000" cy="215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13" name="Google Shape;213;p42"/>
          <p:cNvSpPr txBox="1"/>
          <p:nvPr>
            <p:ph idx="2" type="subTitle"/>
          </p:nvPr>
        </p:nvSpPr>
        <p:spPr>
          <a:xfrm>
            <a:off x="904390" y="1077175"/>
            <a:ext cx="29283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42"/>
          <p:cNvSpPr txBox="1"/>
          <p:nvPr>
            <p:ph idx="3" type="body"/>
          </p:nvPr>
        </p:nvSpPr>
        <p:spPr>
          <a:xfrm>
            <a:off x="904890" y="901275"/>
            <a:ext cx="2927700" cy="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>
  <p:cSld name="CUSTOM_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7" name="Google Shape;217;p43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3"/>
          <p:cNvSpPr/>
          <p:nvPr>
            <p:ph idx="2" type="pic"/>
          </p:nvPr>
        </p:nvSpPr>
        <p:spPr>
          <a:xfrm>
            <a:off x="1566125" y="1676025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43"/>
          <p:cNvSpPr/>
          <p:nvPr>
            <p:ph idx="3" type="pic"/>
          </p:nvPr>
        </p:nvSpPr>
        <p:spPr>
          <a:xfrm>
            <a:off x="3395300" y="809450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43"/>
          <p:cNvSpPr/>
          <p:nvPr>
            <p:ph idx="4" type="pic"/>
          </p:nvPr>
        </p:nvSpPr>
        <p:spPr>
          <a:xfrm>
            <a:off x="5225075" y="1667413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3"/>
          <p:cNvSpPr/>
          <p:nvPr>
            <p:ph idx="5" type="pic"/>
          </p:nvPr>
        </p:nvSpPr>
        <p:spPr>
          <a:xfrm>
            <a:off x="7053150" y="794238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3"/>
          <p:cNvSpPr/>
          <p:nvPr>
            <p:ph idx="6" type="pic"/>
          </p:nvPr>
        </p:nvSpPr>
        <p:spPr>
          <a:xfrm>
            <a:off x="2610832" y="3971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3"/>
          <p:cNvSpPr/>
          <p:nvPr>
            <p:ph idx="7" type="pic"/>
          </p:nvPr>
        </p:nvSpPr>
        <p:spPr>
          <a:xfrm>
            <a:off x="4435557" y="3089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3"/>
          <p:cNvSpPr/>
          <p:nvPr>
            <p:ph idx="8" type="pic"/>
          </p:nvPr>
        </p:nvSpPr>
        <p:spPr>
          <a:xfrm>
            <a:off x="6267632" y="3957713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3"/>
          <p:cNvSpPr/>
          <p:nvPr>
            <p:ph idx="9" type="pic"/>
          </p:nvPr>
        </p:nvSpPr>
        <p:spPr>
          <a:xfrm>
            <a:off x="8095257" y="3103050"/>
            <a:ext cx="314700" cy="31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+ 1 Image">
  <p:cSld name="CUSTOM_3"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9" name="Google Shape;229;p44"/>
          <p:cNvSpPr/>
          <p:nvPr>
            <p:ph idx="2" type="pic"/>
          </p:nvPr>
        </p:nvSpPr>
        <p:spPr>
          <a:xfrm>
            <a:off x="5543049" y="659425"/>
            <a:ext cx="2883000" cy="3846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44"/>
          <p:cNvSpPr txBox="1"/>
          <p:nvPr>
            <p:ph idx="3" type="body"/>
          </p:nvPr>
        </p:nvSpPr>
        <p:spPr>
          <a:xfrm>
            <a:off x="709950" y="2234700"/>
            <a:ext cx="37326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">
  <p:cSld name="CUSTOM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type="title"/>
          </p:nvPr>
        </p:nvSpPr>
        <p:spPr>
          <a:xfrm>
            <a:off x="661575" y="424275"/>
            <a:ext cx="2662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5"/>
          <p:cNvSpPr txBox="1"/>
          <p:nvPr>
            <p:ph idx="2" type="body"/>
          </p:nvPr>
        </p:nvSpPr>
        <p:spPr>
          <a:xfrm>
            <a:off x="4102775" y="359345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5" name="Google Shape;235;p45"/>
          <p:cNvSpPr txBox="1"/>
          <p:nvPr>
            <p:ph idx="3" type="body"/>
          </p:nvPr>
        </p:nvSpPr>
        <p:spPr>
          <a:xfrm>
            <a:off x="4102775" y="2858576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6" name="Google Shape;236;p45"/>
          <p:cNvSpPr txBox="1"/>
          <p:nvPr>
            <p:ph idx="4" type="body"/>
          </p:nvPr>
        </p:nvSpPr>
        <p:spPr>
          <a:xfrm>
            <a:off x="4102775" y="2135618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7" name="Google Shape;237;p45"/>
          <p:cNvSpPr txBox="1"/>
          <p:nvPr>
            <p:ph idx="5" type="body"/>
          </p:nvPr>
        </p:nvSpPr>
        <p:spPr>
          <a:xfrm>
            <a:off x="4102775" y="140630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8" name="Google Shape;238;p45"/>
          <p:cNvSpPr/>
          <p:nvPr>
            <p:ph idx="6" type="pic"/>
          </p:nvPr>
        </p:nvSpPr>
        <p:spPr>
          <a:xfrm>
            <a:off x="3444503" y="1501476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9" name="Google Shape;239;p45"/>
          <p:cNvSpPr/>
          <p:nvPr>
            <p:ph idx="7" type="pic"/>
          </p:nvPr>
        </p:nvSpPr>
        <p:spPr>
          <a:xfrm>
            <a:off x="3444503" y="2225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0" name="Google Shape;240;p45"/>
          <p:cNvSpPr/>
          <p:nvPr>
            <p:ph idx="8" type="pic"/>
          </p:nvPr>
        </p:nvSpPr>
        <p:spPr>
          <a:xfrm>
            <a:off x="3444503" y="2946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1" name="Google Shape;241;p45"/>
          <p:cNvSpPr/>
          <p:nvPr>
            <p:ph idx="9" type="pic"/>
          </p:nvPr>
        </p:nvSpPr>
        <p:spPr>
          <a:xfrm>
            <a:off x="3444503" y="3667251"/>
            <a:ext cx="378600" cy="37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ntt Chart">
  <p:cSld name="CUSTOM_6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4" name="Google Shape;244;p46"/>
          <p:cNvSpPr txBox="1"/>
          <p:nvPr>
            <p:ph idx="2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7">
    <p:bg>
      <p:bgPr>
        <a:solidFill>
          <a:schemeClr val="accent4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7" name="Google Shape;247;p47"/>
          <p:cNvSpPr txBox="1"/>
          <p:nvPr>
            <p:ph idx="2" type="subTitle"/>
          </p:nvPr>
        </p:nvSpPr>
        <p:spPr>
          <a:xfrm>
            <a:off x="689050" y="531808"/>
            <a:ext cx="3233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8" name="Google Shape;248;p47"/>
          <p:cNvSpPr/>
          <p:nvPr>
            <p:ph idx="3" type="pic"/>
          </p:nvPr>
        </p:nvSpPr>
        <p:spPr>
          <a:xfrm>
            <a:off x="863700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47"/>
          <p:cNvSpPr txBox="1"/>
          <p:nvPr>
            <p:ph idx="4" type="body"/>
          </p:nvPr>
        </p:nvSpPr>
        <p:spPr>
          <a:xfrm>
            <a:off x="1774150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0" name="Google Shape;250;p47"/>
          <p:cNvSpPr txBox="1"/>
          <p:nvPr>
            <p:ph idx="5" type="subTitle"/>
          </p:nvPr>
        </p:nvSpPr>
        <p:spPr>
          <a:xfrm>
            <a:off x="1774950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47"/>
          <p:cNvSpPr/>
          <p:nvPr>
            <p:ph idx="6" type="pic"/>
          </p:nvPr>
        </p:nvSpPr>
        <p:spPr>
          <a:xfrm>
            <a:off x="5120475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7"/>
          <p:cNvSpPr txBox="1"/>
          <p:nvPr>
            <p:ph idx="7" type="body"/>
          </p:nvPr>
        </p:nvSpPr>
        <p:spPr>
          <a:xfrm>
            <a:off x="6030925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3" name="Google Shape;253;p47"/>
          <p:cNvSpPr txBox="1"/>
          <p:nvPr>
            <p:ph idx="8" type="subTitle"/>
          </p:nvPr>
        </p:nvSpPr>
        <p:spPr>
          <a:xfrm>
            <a:off x="6031725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47"/>
          <p:cNvSpPr/>
          <p:nvPr>
            <p:ph idx="9" type="pic"/>
          </p:nvPr>
        </p:nvSpPr>
        <p:spPr>
          <a:xfrm>
            <a:off x="863700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47"/>
          <p:cNvSpPr txBox="1"/>
          <p:nvPr>
            <p:ph idx="13" type="body"/>
          </p:nvPr>
        </p:nvSpPr>
        <p:spPr>
          <a:xfrm>
            <a:off x="1774150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6" name="Google Shape;256;p47"/>
          <p:cNvSpPr txBox="1"/>
          <p:nvPr>
            <p:ph idx="14" type="subTitle"/>
          </p:nvPr>
        </p:nvSpPr>
        <p:spPr>
          <a:xfrm>
            <a:off x="1774950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7"/>
          <p:cNvSpPr/>
          <p:nvPr>
            <p:ph idx="15" type="pic"/>
          </p:nvPr>
        </p:nvSpPr>
        <p:spPr>
          <a:xfrm>
            <a:off x="5120475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47"/>
          <p:cNvSpPr txBox="1"/>
          <p:nvPr>
            <p:ph idx="16" type="body"/>
          </p:nvPr>
        </p:nvSpPr>
        <p:spPr>
          <a:xfrm>
            <a:off x="6030925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9" name="Google Shape;259;p47"/>
          <p:cNvSpPr txBox="1"/>
          <p:nvPr>
            <p:ph idx="17" type="subTitle"/>
          </p:nvPr>
        </p:nvSpPr>
        <p:spPr>
          <a:xfrm>
            <a:off x="6031725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1">
  <p:cSld name="CUSTOM_8">
    <p:bg>
      <p:bgPr>
        <a:solidFill>
          <a:schemeClr val="accent3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8"/>
          <p:cNvSpPr/>
          <p:nvPr>
            <p:ph idx="2" type="pic"/>
          </p:nvPr>
        </p:nvSpPr>
        <p:spPr>
          <a:xfrm>
            <a:off x="12246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8"/>
          <p:cNvSpPr/>
          <p:nvPr>
            <p:ph idx="3" type="pic"/>
          </p:nvPr>
        </p:nvSpPr>
        <p:spPr>
          <a:xfrm>
            <a:off x="31050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8"/>
          <p:cNvSpPr/>
          <p:nvPr>
            <p:ph idx="4" type="pic"/>
          </p:nvPr>
        </p:nvSpPr>
        <p:spPr>
          <a:xfrm>
            <a:off x="499848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48"/>
          <p:cNvSpPr/>
          <p:nvPr>
            <p:ph idx="5" type="pic"/>
          </p:nvPr>
        </p:nvSpPr>
        <p:spPr>
          <a:xfrm>
            <a:off x="689193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48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2">
  <p:cSld name="CUSTOM_9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9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alendar">
  <p:cSld name="CUSTOM_10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/>
          <p:nvPr/>
        </p:nvSpPr>
        <p:spPr>
          <a:xfrm>
            <a:off x="4700100" y="0"/>
            <a:ext cx="4443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0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3" name="Google Shape;273;p50"/>
          <p:cNvSpPr txBox="1"/>
          <p:nvPr>
            <p:ph idx="2" type="subTitle"/>
          </p:nvPr>
        </p:nvSpPr>
        <p:spPr>
          <a:xfrm>
            <a:off x="689050" y="531800"/>
            <a:ext cx="1507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50"/>
          <p:cNvSpPr/>
          <p:nvPr>
            <p:ph idx="3" type="pic"/>
          </p:nvPr>
        </p:nvSpPr>
        <p:spPr>
          <a:xfrm>
            <a:off x="5299922" y="644675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50"/>
          <p:cNvSpPr/>
          <p:nvPr>
            <p:ph idx="4" type="pic"/>
          </p:nvPr>
        </p:nvSpPr>
        <p:spPr>
          <a:xfrm>
            <a:off x="5299922" y="1678237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50"/>
          <p:cNvSpPr txBox="1"/>
          <p:nvPr>
            <p:ph idx="5" type="body"/>
          </p:nvPr>
        </p:nvSpPr>
        <p:spPr>
          <a:xfrm>
            <a:off x="5529550" y="557100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7" name="Google Shape;277;p50"/>
          <p:cNvSpPr txBox="1"/>
          <p:nvPr>
            <p:ph idx="6" type="body"/>
          </p:nvPr>
        </p:nvSpPr>
        <p:spPr>
          <a:xfrm>
            <a:off x="5529554" y="678452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78" name="Google Shape;278;p50"/>
          <p:cNvSpPr txBox="1"/>
          <p:nvPr>
            <p:ph idx="7" type="body"/>
          </p:nvPr>
        </p:nvSpPr>
        <p:spPr>
          <a:xfrm>
            <a:off x="5529550" y="1636031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9" name="Google Shape;279;p50"/>
          <p:cNvSpPr txBox="1"/>
          <p:nvPr>
            <p:ph idx="8" type="body"/>
          </p:nvPr>
        </p:nvSpPr>
        <p:spPr>
          <a:xfrm>
            <a:off x="5529554" y="1757384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80" name="Google Shape;280;p50"/>
          <p:cNvSpPr/>
          <p:nvPr>
            <p:ph idx="9" type="pic"/>
          </p:nvPr>
        </p:nvSpPr>
        <p:spPr>
          <a:xfrm>
            <a:off x="5299922" y="276526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50"/>
          <p:cNvSpPr txBox="1"/>
          <p:nvPr>
            <p:ph idx="13" type="body"/>
          </p:nvPr>
        </p:nvSpPr>
        <p:spPr>
          <a:xfrm>
            <a:off x="5529550" y="2723054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2" name="Google Shape;282;p50"/>
          <p:cNvSpPr txBox="1"/>
          <p:nvPr>
            <p:ph idx="14" type="body"/>
          </p:nvPr>
        </p:nvSpPr>
        <p:spPr>
          <a:xfrm>
            <a:off x="5529554" y="2844406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83" name="Google Shape;283;p50"/>
          <p:cNvSpPr/>
          <p:nvPr>
            <p:ph idx="15" type="pic"/>
          </p:nvPr>
        </p:nvSpPr>
        <p:spPr>
          <a:xfrm>
            <a:off x="5299922" y="385261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50"/>
          <p:cNvSpPr txBox="1"/>
          <p:nvPr>
            <p:ph idx="16" type="body"/>
          </p:nvPr>
        </p:nvSpPr>
        <p:spPr>
          <a:xfrm>
            <a:off x="5529550" y="3810398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5" name="Google Shape;285;p50"/>
          <p:cNvSpPr txBox="1"/>
          <p:nvPr>
            <p:ph idx="17" type="body"/>
          </p:nvPr>
        </p:nvSpPr>
        <p:spPr>
          <a:xfrm>
            <a:off x="5529554" y="3931751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">
  <p:cSld name="CUSTOM_11">
    <p:bg>
      <p:bgPr>
        <a:solidFill>
          <a:schemeClr val="accent3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8" name="Google Shape;288;p51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1"/>
          <p:cNvSpPr txBox="1"/>
          <p:nvPr>
            <p:ph idx="2" type="body"/>
          </p:nvPr>
        </p:nvSpPr>
        <p:spPr>
          <a:xfrm>
            <a:off x="687900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0" name="Google Shape;290;p51"/>
          <p:cNvSpPr txBox="1"/>
          <p:nvPr>
            <p:ph idx="3" type="body"/>
          </p:nvPr>
        </p:nvSpPr>
        <p:spPr>
          <a:xfrm>
            <a:off x="2262132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1" name="Google Shape;291;p51"/>
          <p:cNvSpPr txBox="1"/>
          <p:nvPr>
            <p:ph idx="4" type="body"/>
          </p:nvPr>
        </p:nvSpPr>
        <p:spPr>
          <a:xfrm>
            <a:off x="3827041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2" name="Google Shape;292;p51"/>
          <p:cNvSpPr txBox="1"/>
          <p:nvPr>
            <p:ph idx="5" type="body"/>
          </p:nvPr>
        </p:nvSpPr>
        <p:spPr>
          <a:xfrm>
            <a:off x="5397375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6" type="body"/>
          </p:nvPr>
        </p:nvSpPr>
        <p:spPr>
          <a:xfrm>
            <a:off x="6956568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4" name="Google Shape;294;p51"/>
          <p:cNvSpPr/>
          <p:nvPr>
            <p:ph idx="7" type="pic"/>
          </p:nvPr>
        </p:nvSpPr>
        <p:spPr>
          <a:xfrm>
            <a:off x="7279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51"/>
          <p:cNvSpPr/>
          <p:nvPr>
            <p:ph idx="8" type="pic"/>
          </p:nvPr>
        </p:nvSpPr>
        <p:spPr>
          <a:xfrm>
            <a:off x="7279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51"/>
          <p:cNvSpPr/>
          <p:nvPr>
            <p:ph idx="9" type="pic"/>
          </p:nvPr>
        </p:nvSpPr>
        <p:spPr>
          <a:xfrm>
            <a:off x="7279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51"/>
          <p:cNvSpPr/>
          <p:nvPr>
            <p:ph idx="13" type="pic"/>
          </p:nvPr>
        </p:nvSpPr>
        <p:spPr>
          <a:xfrm>
            <a:off x="7279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1"/>
          <p:cNvSpPr/>
          <p:nvPr>
            <p:ph idx="14" type="pic"/>
          </p:nvPr>
        </p:nvSpPr>
        <p:spPr>
          <a:xfrm>
            <a:off x="229647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51"/>
          <p:cNvSpPr/>
          <p:nvPr>
            <p:ph idx="15" type="pic"/>
          </p:nvPr>
        </p:nvSpPr>
        <p:spPr>
          <a:xfrm>
            <a:off x="386500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51"/>
          <p:cNvSpPr/>
          <p:nvPr>
            <p:ph idx="16" type="pic"/>
          </p:nvPr>
        </p:nvSpPr>
        <p:spPr>
          <a:xfrm>
            <a:off x="543352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51"/>
          <p:cNvSpPr/>
          <p:nvPr>
            <p:ph idx="17" type="pic"/>
          </p:nvPr>
        </p:nvSpPr>
        <p:spPr>
          <a:xfrm>
            <a:off x="70020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51"/>
          <p:cNvSpPr/>
          <p:nvPr>
            <p:ph idx="18" type="pic"/>
          </p:nvPr>
        </p:nvSpPr>
        <p:spPr>
          <a:xfrm>
            <a:off x="229647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51"/>
          <p:cNvSpPr/>
          <p:nvPr>
            <p:ph idx="19" type="pic"/>
          </p:nvPr>
        </p:nvSpPr>
        <p:spPr>
          <a:xfrm>
            <a:off x="229647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51"/>
          <p:cNvSpPr/>
          <p:nvPr>
            <p:ph idx="20" type="pic"/>
          </p:nvPr>
        </p:nvSpPr>
        <p:spPr>
          <a:xfrm>
            <a:off x="229647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51"/>
          <p:cNvSpPr/>
          <p:nvPr>
            <p:ph idx="21" type="pic"/>
          </p:nvPr>
        </p:nvSpPr>
        <p:spPr>
          <a:xfrm>
            <a:off x="386500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1"/>
          <p:cNvSpPr/>
          <p:nvPr>
            <p:ph idx="22" type="pic"/>
          </p:nvPr>
        </p:nvSpPr>
        <p:spPr>
          <a:xfrm>
            <a:off x="386500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1"/>
          <p:cNvSpPr/>
          <p:nvPr>
            <p:ph idx="23" type="pic"/>
          </p:nvPr>
        </p:nvSpPr>
        <p:spPr>
          <a:xfrm>
            <a:off x="386500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51"/>
          <p:cNvSpPr/>
          <p:nvPr>
            <p:ph idx="24" type="pic"/>
          </p:nvPr>
        </p:nvSpPr>
        <p:spPr>
          <a:xfrm>
            <a:off x="543352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51"/>
          <p:cNvSpPr/>
          <p:nvPr>
            <p:ph idx="25" type="pic"/>
          </p:nvPr>
        </p:nvSpPr>
        <p:spPr>
          <a:xfrm>
            <a:off x="543352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51"/>
          <p:cNvSpPr/>
          <p:nvPr>
            <p:ph idx="26" type="pic"/>
          </p:nvPr>
        </p:nvSpPr>
        <p:spPr>
          <a:xfrm>
            <a:off x="543352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51"/>
          <p:cNvSpPr/>
          <p:nvPr>
            <p:ph idx="27" type="pic"/>
          </p:nvPr>
        </p:nvSpPr>
        <p:spPr>
          <a:xfrm>
            <a:off x="70020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51"/>
          <p:cNvSpPr/>
          <p:nvPr>
            <p:ph idx="28" type="pic"/>
          </p:nvPr>
        </p:nvSpPr>
        <p:spPr>
          <a:xfrm>
            <a:off x="70020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1"/>
          <p:cNvSpPr/>
          <p:nvPr>
            <p:ph idx="29" type="pic"/>
          </p:nvPr>
        </p:nvSpPr>
        <p:spPr>
          <a:xfrm>
            <a:off x="70020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Load Time Optimization">
  <p:cSld name="CUSTOM_13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/>
          <p:nvPr>
            <p:ph idx="2" type="pic"/>
          </p:nvPr>
        </p:nvSpPr>
        <p:spPr>
          <a:xfrm>
            <a:off x="7910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7" name="Google Shape;317;p52"/>
          <p:cNvSpPr txBox="1"/>
          <p:nvPr>
            <p:ph type="title"/>
          </p:nvPr>
        </p:nvSpPr>
        <p:spPr>
          <a:xfrm>
            <a:off x="661576" y="424275"/>
            <a:ext cx="7890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2"/>
          <p:cNvSpPr txBox="1"/>
          <p:nvPr>
            <p:ph idx="3" type="body"/>
          </p:nvPr>
        </p:nvSpPr>
        <p:spPr>
          <a:xfrm>
            <a:off x="1890825" y="3120325"/>
            <a:ext cx="118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9" name="Google Shape;319;p52"/>
          <p:cNvSpPr txBox="1"/>
          <p:nvPr>
            <p:ph idx="4" type="body"/>
          </p:nvPr>
        </p:nvSpPr>
        <p:spPr>
          <a:xfrm>
            <a:off x="1890825" y="3446750"/>
            <a:ext cx="1186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20" name="Google Shape;320;p52"/>
          <p:cNvSpPr/>
          <p:nvPr>
            <p:ph idx="5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52"/>
          <p:cNvSpPr txBox="1"/>
          <p:nvPr>
            <p:ph idx="6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2" name="Google Shape;322;p52"/>
          <p:cNvSpPr txBox="1"/>
          <p:nvPr>
            <p:ph idx="7" type="body"/>
          </p:nvPr>
        </p:nvSpPr>
        <p:spPr>
          <a:xfrm>
            <a:off x="5901025" y="2091050"/>
            <a:ext cx="2762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23" name="Google Shape;323;p52"/>
          <p:cNvSpPr txBox="1"/>
          <p:nvPr>
            <p:ph idx="8" type="body"/>
          </p:nvPr>
        </p:nvSpPr>
        <p:spPr>
          <a:xfrm>
            <a:off x="5908675" y="3140275"/>
            <a:ext cx="27123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Collaboration">
  <p:cSld name="CUSTOM_13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/>
          <p:nvPr>
            <p:ph idx="2" type="pic"/>
          </p:nvPr>
        </p:nvSpPr>
        <p:spPr>
          <a:xfrm>
            <a:off x="287610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7" name="Google Shape;327;p53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3"/>
          <p:cNvSpPr/>
          <p:nvPr>
            <p:ph idx="3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53"/>
          <p:cNvSpPr txBox="1"/>
          <p:nvPr>
            <p:ph idx="4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0" name="Google Shape;330;p53"/>
          <p:cNvSpPr txBox="1"/>
          <p:nvPr>
            <p:ph idx="5" type="body"/>
          </p:nvPr>
        </p:nvSpPr>
        <p:spPr>
          <a:xfrm>
            <a:off x="5901025" y="2091050"/>
            <a:ext cx="2458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31" name="Google Shape;331;p53"/>
          <p:cNvSpPr txBox="1"/>
          <p:nvPr>
            <p:ph idx="6" type="body"/>
          </p:nvPr>
        </p:nvSpPr>
        <p:spPr>
          <a:xfrm>
            <a:off x="5908675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HitGub Integration">
  <p:cSld name="CUSTOM_13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/>
          <p:nvPr>
            <p:ph idx="2" type="pic"/>
          </p:nvPr>
        </p:nvSpPr>
        <p:spPr>
          <a:xfrm>
            <a:off x="4960075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5" name="Google Shape;335;p54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54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7" name="Google Shape;337;p54"/>
          <p:cNvSpPr txBox="1"/>
          <p:nvPr>
            <p:ph idx="5" type="body"/>
          </p:nvPr>
        </p:nvSpPr>
        <p:spPr>
          <a:xfrm>
            <a:off x="676500" y="2091050"/>
            <a:ext cx="2742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38" name="Google Shape;338;p54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39" name="Google Shape;339;p54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Event Tracking">
  <p:cSld name="CUSTOM_13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/>
          <p:nvPr>
            <p:ph idx="2" type="pic"/>
          </p:nvPr>
        </p:nvSpPr>
        <p:spPr>
          <a:xfrm>
            <a:off x="70537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5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3" name="Google Shape;343;p55"/>
          <p:cNvSpPr txBox="1"/>
          <p:nvPr>
            <p:ph type="title"/>
          </p:nvPr>
        </p:nvSpPr>
        <p:spPr>
          <a:xfrm>
            <a:off x="661576" y="424275"/>
            <a:ext cx="78558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55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5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6" name="Google Shape;346;p55"/>
          <p:cNvSpPr txBox="1"/>
          <p:nvPr>
            <p:ph idx="5" type="body"/>
          </p:nvPr>
        </p:nvSpPr>
        <p:spPr>
          <a:xfrm>
            <a:off x="676500" y="2091050"/>
            <a:ext cx="267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47" name="Google Shape;347;p55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- Risks">
  <p:cSld name="CUSTOM_14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/>
          <p:nvPr>
            <p:ph idx="2" type="pic"/>
          </p:nvPr>
        </p:nvSpPr>
        <p:spPr>
          <a:xfrm>
            <a:off x="5215175" y="0"/>
            <a:ext cx="3928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687900" y="292725"/>
            <a:ext cx="3755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3" type="subTitle"/>
          </p:nvPr>
        </p:nvSpPr>
        <p:spPr>
          <a:xfrm>
            <a:off x="689235" y="531804"/>
            <a:ext cx="3754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4" type="body"/>
          </p:nvPr>
        </p:nvSpPr>
        <p:spPr>
          <a:xfrm>
            <a:off x="688425" y="941550"/>
            <a:ext cx="3755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5" type="body"/>
          </p:nvPr>
        </p:nvSpPr>
        <p:spPr>
          <a:xfrm>
            <a:off x="1129400" y="2768850"/>
            <a:ext cx="3314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6">
    <p:bg>
      <p:bgPr>
        <a:solidFill>
          <a:schemeClr val="accent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56" name="Google Shape;356;p57"/>
          <p:cNvSpPr txBox="1"/>
          <p:nvPr>
            <p:ph type="title"/>
          </p:nvPr>
        </p:nvSpPr>
        <p:spPr>
          <a:xfrm>
            <a:off x="646035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2" type="body"/>
          </p:nvPr>
        </p:nvSpPr>
        <p:spPr>
          <a:xfrm>
            <a:off x="688425" y="1433475"/>
            <a:ext cx="28674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58" name="Google Shape;358;p57"/>
          <p:cNvSpPr txBox="1"/>
          <p:nvPr>
            <p:ph idx="3" type="body"/>
          </p:nvPr>
        </p:nvSpPr>
        <p:spPr>
          <a:xfrm>
            <a:off x="4724950" y="3620575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59" name="Google Shape;359;p57"/>
          <p:cNvSpPr txBox="1"/>
          <p:nvPr>
            <p:ph idx="4" type="body"/>
          </p:nvPr>
        </p:nvSpPr>
        <p:spPr>
          <a:xfrm>
            <a:off x="4724950" y="2596937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60" name="Google Shape;360;p57"/>
          <p:cNvSpPr txBox="1"/>
          <p:nvPr>
            <p:ph idx="5" type="body"/>
          </p:nvPr>
        </p:nvSpPr>
        <p:spPr>
          <a:xfrm>
            <a:off x="4724950" y="1567600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CUSTOM_17">
    <p:bg>
      <p:bgPr>
        <a:solidFill>
          <a:schemeClr val="accent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667650" y="230375"/>
            <a:ext cx="76923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58"/>
          <p:cNvSpPr txBox="1"/>
          <p:nvPr>
            <p:ph idx="2" type="title"/>
          </p:nvPr>
        </p:nvSpPr>
        <p:spPr>
          <a:xfrm>
            <a:off x="667650" y="3872300"/>
            <a:ext cx="76923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8">
    <p:bg>
      <p:bgPr>
        <a:solidFill>
          <a:schemeClr val="accent3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/>
          <p:nvPr>
            <p:ph idx="2" type="pic"/>
          </p:nvPr>
        </p:nvSpPr>
        <p:spPr>
          <a:xfrm>
            <a:off x="4700175" y="0"/>
            <a:ext cx="4443900" cy="29910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59"/>
          <p:cNvSpPr txBox="1"/>
          <p:nvPr>
            <p:ph type="title"/>
          </p:nvPr>
        </p:nvSpPr>
        <p:spPr>
          <a:xfrm>
            <a:off x="407350" y="3366041"/>
            <a:ext cx="82701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cxnSp>
        <p:nvCxnSpPr>
          <p:cNvPr id="367" name="Google Shape;367;p59"/>
          <p:cNvCxnSpPr/>
          <p:nvPr/>
        </p:nvCxnSpPr>
        <p:spPr>
          <a:xfrm>
            <a:off x="-3150" y="677850"/>
            <a:ext cx="5232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bg>
      <p:bgPr>
        <a:solidFill>
          <a:schemeClr val="accent3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0" name="Google Shape;370;p60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1" name="Google Shape;371;p60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">
  <p:cSld name="CUSTOM_19_2">
    <p:bg>
      <p:bgPr>
        <a:solidFill>
          <a:schemeClr val="lt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4" name="Google Shape;374;p61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5" name="Google Shape;375;p61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9_1">
    <p:bg>
      <p:bgPr>
        <a:solidFill>
          <a:schemeClr val="accent4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/>
          <p:nvPr/>
        </p:nvSpPr>
        <p:spPr>
          <a:xfrm rot="-5400000">
            <a:off x="3536425" y="-458475"/>
            <a:ext cx="5185800" cy="6064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2"/>
          <p:cNvSpPr/>
          <p:nvPr/>
        </p:nvSpPr>
        <p:spPr>
          <a:xfrm rot="-5400000">
            <a:off x="-1042850" y="1013775"/>
            <a:ext cx="51783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2"/>
          <p:cNvSpPr/>
          <p:nvPr>
            <p:ph idx="2" type="pic"/>
          </p:nvPr>
        </p:nvSpPr>
        <p:spPr>
          <a:xfrm>
            <a:off x="777750" y="938695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380" name="Google Shape;380;p62"/>
          <p:cNvSpPr/>
          <p:nvPr>
            <p:ph idx="3" type="pic"/>
          </p:nvPr>
        </p:nvSpPr>
        <p:spPr>
          <a:xfrm>
            <a:off x="4115400" y="921995"/>
            <a:ext cx="4127700" cy="233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0">
    <p:bg>
      <p:bgPr>
        <a:solidFill>
          <a:schemeClr val="l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/>
          <p:nvPr>
            <p:ph idx="2" type="pic"/>
          </p:nvPr>
        </p:nvSpPr>
        <p:spPr>
          <a:xfrm>
            <a:off x="936975" y="869000"/>
            <a:ext cx="1607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383" name="Google Shape;383;p63"/>
          <p:cNvSpPr/>
          <p:nvPr>
            <p:ph idx="3" type="pic"/>
          </p:nvPr>
        </p:nvSpPr>
        <p:spPr>
          <a:xfrm>
            <a:off x="3514600" y="869000"/>
            <a:ext cx="4798800" cy="34131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1"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"/>
          <p:cNvSpPr/>
          <p:nvPr>
            <p:ph idx="2" type="pic"/>
          </p:nvPr>
        </p:nvSpPr>
        <p:spPr>
          <a:xfrm>
            <a:off x="2068775" y="933200"/>
            <a:ext cx="4994100" cy="312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ne mockup">
  <p:cSld name="CUSTOM_22_1">
    <p:bg>
      <p:bgPr>
        <a:solidFill>
          <a:schemeClr val="accent3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/>
          <p:nvPr>
            <p:ph idx="2" type="pic"/>
          </p:nvPr>
        </p:nvSpPr>
        <p:spPr>
          <a:xfrm>
            <a:off x="6682707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88" name="Google Shape;388;p65"/>
          <p:cNvSpPr/>
          <p:nvPr>
            <p:ph idx="3" type="pic"/>
          </p:nvPr>
        </p:nvSpPr>
        <p:spPr>
          <a:xfrm>
            <a:off x="4143672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0" name="Google Shape;390;p65"/>
          <p:cNvSpPr txBox="1"/>
          <p:nvPr>
            <p:ph idx="4" type="body"/>
          </p:nvPr>
        </p:nvSpPr>
        <p:spPr>
          <a:xfrm>
            <a:off x="689250" y="3870075"/>
            <a:ext cx="1968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1" name="Google Shape;391;p65"/>
          <p:cNvSpPr txBox="1"/>
          <p:nvPr>
            <p:ph idx="5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vices mockup">
  <p:cSld name="CUSTOM_24_1"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>
            <p:ph idx="1" type="body"/>
          </p:nvPr>
        </p:nvSpPr>
        <p:spPr>
          <a:xfrm>
            <a:off x="687900" y="292725"/>
            <a:ext cx="1471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4" name="Google Shape;394;p66"/>
          <p:cNvSpPr txBox="1"/>
          <p:nvPr>
            <p:ph idx="2" type="body"/>
          </p:nvPr>
        </p:nvSpPr>
        <p:spPr>
          <a:xfrm>
            <a:off x="5484300" y="292725"/>
            <a:ext cx="2997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>
            <a:lvl1pPr lvl="0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rt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63200" y="76200"/>
            <a:ext cx="84579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Light"/>
              <a:buNone/>
              <a:defRPr sz="4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36825" y="2540475"/>
            <a:ext cx="42093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"/>
              <a:buChar char="●"/>
              <a:defRPr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○"/>
              <a:defRPr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"/>
              <a:buChar char="■"/>
              <a:defRPr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Char char="●"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exend"/>
              <a:buChar char="○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29">
          <p15:clr>
            <a:srgbClr val="E46962"/>
          </p15:clr>
        </p15:guide>
        <p15:guide id="2" pos="494">
          <p15:clr>
            <a:srgbClr val="E46962"/>
          </p15:clr>
        </p15:guide>
        <p15:guide id="3" pos="823">
          <p15:clr>
            <a:srgbClr val="E46962"/>
          </p15:clr>
        </p15:guide>
        <p15:guide id="4" pos="988">
          <p15:clr>
            <a:srgbClr val="E46962"/>
          </p15:clr>
        </p15:guide>
        <p15:guide id="5" pos="1317">
          <p15:clr>
            <a:srgbClr val="E46962"/>
          </p15:clr>
        </p15:guide>
        <p15:guide id="6" pos="1482">
          <p15:clr>
            <a:srgbClr val="E46962"/>
          </p15:clr>
        </p15:guide>
        <p15:guide id="7" pos="1811">
          <p15:clr>
            <a:srgbClr val="E46962"/>
          </p15:clr>
        </p15:guide>
        <p15:guide id="8" pos="1976">
          <p15:clr>
            <a:srgbClr val="E46962"/>
          </p15:clr>
        </p15:guide>
        <p15:guide id="9" pos="2305">
          <p15:clr>
            <a:srgbClr val="E46962"/>
          </p15:clr>
        </p15:guide>
        <p15:guide id="10" pos="2470">
          <p15:clr>
            <a:srgbClr val="E46962"/>
          </p15:clr>
        </p15:guide>
        <p15:guide id="11" pos="2799">
          <p15:clr>
            <a:srgbClr val="E46962"/>
          </p15:clr>
        </p15:guide>
        <p15:guide id="12" pos="5431">
          <p15:clr>
            <a:srgbClr val="E46962"/>
          </p15:clr>
        </p15:guide>
        <p15:guide id="13" pos="5266">
          <p15:clr>
            <a:srgbClr val="E46962"/>
          </p15:clr>
        </p15:guide>
        <p15:guide id="14" pos="4937">
          <p15:clr>
            <a:srgbClr val="E46962"/>
          </p15:clr>
        </p15:guide>
        <p15:guide id="15" pos="4772">
          <p15:clr>
            <a:srgbClr val="E46962"/>
          </p15:clr>
        </p15:guide>
        <p15:guide id="16" pos="4443">
          <p15:clr>
            <a:srgbClr val="E46962"/>
          </p15:clr>
        </p15:guide>
        <p15:guide id="17" pos="4278">
          <p15:clr>
            <a:srgbClr val="E46962"/>
          </p15:clr>
        </p15:guide>
        <p15:guide id="18" pos="3949">
          <p15:clr>
            <a:srgbClr val="E46962"/>
          </p15:clr>
        </p15:guide>
        <p15:guide id="19" pos="3784">
          <p15:clr>
            <a:srgbClr val="E46962"/>
          </p15:clr>
        </p15:guide>
        <p15:guide id="20" pos="3455">
          <p15:clr>
            <a:srgbClr val="E46962"/>
          </p15:clr>
        </p15:guide>
        <p15:guide id="21" pos="3290">
          <p15:clr>
            <a:srgbClr val="E46962"/>
          </p15:clr>
        </p15:guide>
        <p15:guide id="22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>
            <p:ph type="title"/>
          </p:nvPr>
        </p:nvSpPr>
        <p:spPr>
          <a:xfrm>
            <a:off x="438500" y="527000"/>
            <a:ext cx="8421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 140</a:t>
            </a:r>
            <a:r>
              <a:rPr lang="en"/>
              <a:t> Final Project</a:t>
            </a:r>
            <a:endParaRPr/>
          </a:p>
        </p:txBody>
      </p:sp>
      <p:sp>
        <p:nvSpPr>
          <p:cNvPr id="400" name="Google Shape;400;p67"/>
          <p:cNvSpPr txBox="1"/>
          <p:nvPr>
            <p:ph idx="1" type="subTitle"/>
          </p:nvPr>
        </p:nvSpPr>
        <p:spPr>
          <a:xfrm>
            <a:off x="468200" y="2496889"/>
            <a:ext cx="47031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Holden Schermer</a:t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8"/>
          <p:cNvSpPr txBox="1"/>
          <p:nvPr>
            <p:ph idx="1" type="body"/>
          </p:nvPr>
        </p:nvSpPr>
        <p:spPr>
          <a:xfrm>
            <a:off x="784200" y="1176250"/>
            <a:ext cx="3233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GOAL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406" name="Google Shape;406;p68"/>
          <p:cNvSpPr txBox="1"/>
          <p:nvPr>
            <p:ph idx="3" type="body"/>
          </p:nvPr>
        </p:nvSpPr>
        <p:spPr>
          <a:xfrm>
            <a:off x="784200" y="1762150"/>
            <a:ext cx="7885800" cy="29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700"/>
              <a:t>Can we use machine learning to generate Mario-style platformer levels that are both </a:t>
            </a:r>
            <a:r>
              <a:rPr lang="en" sz="2700">
                <a:solidFill>
                  <a:schemeClr val="accent4"/>
                </a:solidFill>
              </a:rPr>
              <a:t>playable</a:t>
            </a:r>
            <a:r>
              <a:rPr lang="en" sz="2700"/>
              <a:t> and capture the feel of classic, </a:t>
            </a:r>
            <a:r>
              <a:rPr lang="en" sz="2700">
                <a:solidFill>
                  <a:schemeClr val="accent4"/>
                </a:solidFill>
              </a:rPr>
              <a:t>human-designed levels?</a:t>
            </a:r>
            <a:endParaRPr sz="2700">
              <a:solidFill>
                <a:schemeClr val="accent4"/>
              </a:solidFill>
            </a:endParaRPr>
          </a:p>
        </p:txBody>
      </p:sp>
      <p:cxnSp>
        <p:nvCxnSpPr>
          <p:cNvPr id="407" name="Google Shape;407;p68"/>
          <p:cNvCxnSpPr/>
          <p:nvPr/>
        </p:nvCxnSpPr>
        <p:spPr>
          <a:xfrm>
            <a:off x="0" y="4492425"/>
            <a:ext cx="444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0100"/>
            <a:ext cx="8839204" cy="144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9" title="CI_NSwitchDS_SuperMarioBros35_StageBackground_Level2_Mobil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55866"/>
            <a:ext cx="88392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9"/>
          <p:cNvSpPr txBox="1"/>
          <p:nvPr/>
        </p:nvSpPr>
        <p:spPr>
          <a:xfrm>
            <a:off x="188475" y="344825"/>
            <a:ext cx="194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Data</a:t>
            </a:r>
            <a:endParaRPr b="1" sz="32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idx="1" type="body"/>
          </p:nvPr>
        </p:nvSpPr>
        <p:spPr>
          <a:xfrm>
            <a:off x="329075" y="414250"/>
            <a:ext cx="40563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Model Architecture</a:t>
            </a:r>
            <a:endParaRPr sz="2900"/>
          </a:p>
        </p:txBody>
      </p:sp>
      <p:sp>
        <p:nvSpPr>
          <p:cNvPr id="420" name="Google Shape;420;p70"/>
          <p:cNvSpPr txBox="1"/>
          <p:nvPr>
            <p:ph idx="3" type="body"/>
          </p:nvPr>
        </p:nvSpPr>
        <p:spPr>
          <a:xfrm>
            <a:off x="329075" y="1045450"/>
            <a:ext cx="3916200" cy="3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Why GAN?</a:t>
            </a:r>
            <a:endParaRPr sz="16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Lexend Light"/>
              <a:buChar char="●"/>
            </a:pPr>
            <a:r>
              <a:rPr lang="en" sz="1500"/>
              <a:t>Learns implicit level design patterns without explicit rules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exend Light"/>
              <a:buChar char="●"/>
            </a:pPr>
            <a:r>
              <a:rPr lang="en" sz="1500"/>
              <a:t>Generates diverse outputs while maintaining playability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exend Light"/>
              <a:buChar char="●"/>
            </a:pPr>
            <a:r>
              <a:rPr lang="en" sz="1500"/>
              <a:t>Controls generation through latent space manipulation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exend Light"/>
              <a:buChar char="●"/>
            </a:pPr>
            <a:r>
              <a:rPr lang="en" sz="1500"/>
              <a:t>Balances creativity with structural constraints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27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cxnSp>
        <p:nvCxnSpPr>
          <p:cNvPr id="421" name="Google Shape;421;p70"/>
          <p:cNvCxnSpPr/>
          <p:nvPr/>
        </p:nvCxnSpPr>
        <p:spPr>
          <a:xfrm>
            <a:off x="0" y="4492425"/>
            <a:ext cx="444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70"/>
          <p:cNvSpPr txBox="1"/>
          <p:nvPr/>
        </p:nvSpPr>
        <p:spPr>
          <a:xfrm>
            <a:off x="4600025" y="1071900"/>
            <a:ext cx="41220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My</a:t>
            </a:r>
            <a:r>
              <a:rPr lang="en" sz="16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 Approach:</a:t>
            </a:r>
            <a:endParaRPr sz="16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 Medium"/>
              <a:buChar char="●"/>
            </a:pPr>
            <a:r>
              <a:rPr lang="en" sz="12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1</a:t>
            </a:r>
            <a:r>
              <a:rPr lang="en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28-dim noise → 16×16 level patches via convolutional layers</a:t>
            </a:r>
            <a:endParaRPr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●"/>
            </a:pPr>
            <a:r>
              <a:rPr lang="en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Novel structure penalties:</a:t>
            </a:r>
            <a:endParaRPr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○"/>
            </a:pPr>
            <a:r>
              <a:rPr lang="en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Ground coverage (60% target)</a:t>
            </a:r>
            <a:endParaRPr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○"/>
            </a:pPr>
            <a:r>
              <a:rPr lang="en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Gap control (30% gap ratio)</a:t>
            </a:r>
            <a:endParaRPr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○"/>
            </a:pPr>
            <a:r>
              <a:rPr lang="en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Sky clearing (exponential weighting)</a:t>
            </a:r>
            <a:endParaRPr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●"/>
            </a:pPr>
            <a:r>
              <a:rPr lang="en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Mid-network noise injection for diversity</a:t>
            </a:r>
            <a:endParaRPr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●"/>
            </a:pPr>
            <a:r>
              <a:rPr lang="en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Post-processing with configurable difficulty parameters</a:t>
            </a:r>
            <a:endParaRPr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Char char="●"/>
            </a:pPr>
            <a:r>
              <a:rPr lang="en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Patch stitching for full-width levels</a:t>
            </a:r>
            <a:endParaRPr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71" title="loss_curves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4250"/>
            <a:ext cx="8839204" cy="315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2" title="tile_distribution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499" y="381925"/>
            <a:ext cx="6130898" cy="43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2"/>
          <p:cNvSpPr txBox="1"/>
          <p:nvPr/>
        </p:nvSpPr>
        <p:spPr>
          <a:xfrm>
            <a:off x="149100" y="232050"/>
            <a:ext cx="2987700" cy="4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'M': Mario Starting Position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'F': Mario finish line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'y': Spiky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'Y': Winged Spiky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'E' or 'g': Goomba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'G': Winged Goomba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'k': Green Koopa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'K': Winged Green Koopa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'r': Red Koopa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'X': Ground Block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'#': </a:t>
            </a: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Pyramid</a:t>
            </a: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 Block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'%': Jump through platform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'|': Background for the jump through platform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'*': Bullet bill 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'B': Bullet bill head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'b': Bullet bill neck or body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'?' or '@': Special Question block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'Q' or '!': Coin Question block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'1': Invisible 1 up block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'2': Invisible coin </a:t>
            </a: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block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'D': Used block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'S': Normal Brick Block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'C': Coing Brick Block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'U': </a:t>
            </a: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Mushroom</a:t>
            </a: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 Brick Block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'L': 1 up Block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'o': Coin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't': Empty Pipe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'T': Pipe with </a:t>
            </a: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Piranha</a:t>
            </a: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 Plant in it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'&lt;': Top left of empty pipe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'&gt;': Top right of empty pipe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'[': Left of empty pipe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F2328"/>
                </a:solidFill>
                <a:latin typeface="Lexend Light"/>
                <a:ea typeface="Lexend Light"/>
                <a:cs typeface="Lexend Light"/>
                <a:sym typeface="Lexend Light"/>
              </a:rPr>
              <a:t>']': Right of empty pipe</a:t>
            </a:r>
            <a:endParaRPr sz="900">
              <a:solidFill>
                <a:srgbClr val="1F2328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3" title="tile_heatmaps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075" y="152400"/>
            <a:ext cx="604985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/>
        </p:nvSpPr>
        <p:spPr>
          <a:xfrm>
            <a:off x="322925" y="901650"/>
            <a:ext cx="2241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" sz="17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Linearity: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standard deviation of ground heights across level columns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" sz="17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Leniency: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combined measure of hazards including enemy count and pit frequency and size</a:t>
            </a:r>
            <a:b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en" sz="17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Entropy:</a:t>
            </a:r>
            <a:r>
              <a:rPr lang="en" sz="17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Statistical diversity of tile types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44" name="Google Shape;444;p74" title="expressive_range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500" y="152400"/>
            <a:ext cx="604985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/>
          <p:nvPr>
            <p:ph idx="2" type="body"/>
          </p:nvPr>
        </p:nvSpPr>
        <p:spPr>
          <a:xfrm>
            <a:off x="784200" y="1336338"/>
            <a:ext cx="28674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500">
                <a:latin typeface="Montserrat ExtraBold"/>
                <a:ea typeface="Montserrat ExtraBold"/>
                <a:cs typeface="Montserrat ExtraBold"/>
                <a:sym typeface="Montserrat ExtraBold"/>
              </a:rPr>
              <a:t>92% Playability</a:t>
            </a:r>
            <a:endParaRPr sz="10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450" name="Google Shape;450;p75"/>
          <p:cNvSpPr txBox="1"/>
          <p:nvPr>
            <p:ph idx="4294967295" type="title"/>
          </p:nvPr>
        </p:nvSpPr>
        <p:spPr>
          <a:xfrm>
            <a:off x="661575" y="533250"/>
            <a:ext cx="78909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Conclusions</a:t>
            </a:r>
            <a:endParaRPr sz="4300">
              <a:solidFill>
                <a:schemeClr val="dk1"/>
              </a:solidFill>
            </a:endParaRPr>
          </a:p>
        </p:txBody>
      </p:sp>
      <p:pic>
        <p:nvPicPr>
          <p:cNvPr id="451" name="Google Shape;451;p75"/>
          <p:cNvPicPr preferRelativeResize="0"/>
          <p:nvPr/>
        </p:nvPicPr>
        <p:blipFill rotWithShape="1">
          <a:blip r:embed="rId3">
            <a:alphaModFix/>
          </a:blip>
          <a:srcRect b="18253" l="0" r="27033" t="0"/>
          <a:stretch/>
        </p:blipFill>
        <p:spPr>
          <a:xfrm>
            <a:off x="831850" y="2571738"/>
            <a:ext cx="2604050" cy="8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5" title="ScreenRecording2025-05-05at2.41.45PM-ezgif.com-video-to-gif-converter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150" y="693475"/>
            <a:ext cx="4194324" cy="394791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5"/>
          <p:cNvSpPr txBox="1"/>
          <p:nvPr/>
        </p:nvSpPr>
        <p:spPr>
          <a:xfrm>
            <a:off x="759150" y="3455075"/>
            <a:ext cx="319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Playability satisfied, but creating levels that feel coherent and resemble human-designed gameplay remains a challenge.</a:t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Roadmap">
  <a:themeElements>
    <a:clrScheme name="Simple Light">
      <a:dk1>
        <a:srgbClr val="D32600"/>
      </a:dk1>
      <a:lt1>
        <a:srgbClr val="000000"/>
      </a:lt1>
      <a:dk2>
        <a:srgbClr val="FFFFFF"/>
      </a:dk2>
      <a:lt2>
        <a:srgbClr val="E57360"/>
      </a:lt2>
      <a:accent1>
        <a:srgbClr val="666666"/>
      </a:accent1>
      <a:accent2>
        <a:srgbClr val="B7B7B7"/>
      </a:accent2>
      <a:accent3>
        <a:srgbClr val="EFEFEF"/>
      </a:accent3>
      <a:accent4>
        <a:srgbClr val="F9EDE5"/>
      </a:accent4>
      <a:accent5>
        <a:srgbClr val="F3F3F3"/>
      </a:accent5>
      <a:accent6>
        <a:srgbClr val="F7F7F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